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60" r:id="rId5"/>
    <p:sldId id="259" r:id="rId6"/>
    <p:sldId id="263" r:id="rId7"/>
    <p:sldId id="265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D450AF-9AA7-1144-B567-8C5028275D58}" v="9" dt="2019-10-10T07:13:14.237"/>
  </p1510:revLst>
</p1510:revInfo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01"/>
    <p:restoredTop sz="74420"/>
  </p:normalViewPr>
  <p:slideViewPr>
    <p:cSldViewPr snapToGrid="0" snapToObjects="1">
      <p:cViewPr varScale="1">
        <p:scale>
          <a:sx n="111" d="100"/>
          <a:sy n="111" d="100"/>
        </p:scale>
        <p:origin x="1584" y="192"/>
      </p:cViewPr>
      <p:guideLst/>
    </p:cSldViewPr>
  </p:slideViewPr>
  <p:notesTextViewPr>
    <p:cViewPr>
      <p:scale>
        <a:sx n="170" d="100"/>
        <a:sy n="17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lorent APPOINTAIRE" userId="80d7a9d67625f8ff" providerId="LiveId" clId="{2F9E84E0-3583-7148-9329-4C5DE4BBD0FA}"/>
    <pc:docChg chg="undo custSel mod modSld">
      <pc:chgData name="Florent APPOINTAIRE" userId="80d7a9d67625f8ff" providerId="LiveId" clId="{2F9E84E0-3583-7148-9329-4C5DE4BBD0FA}" dt="2019-10-04T11:19:09.066" v="251" actId="20577"/>
      <pc:docMkLst>
        <pc:docMk/>
      </pc:docMkLst>
      <pc:sldChg chg="modSp">
        <pc:chgData name="Florent APPOINTAIRE" userId="80d7a9d67625f8ff" providerId="LiveId" clId="{2F9E84E0-3583-7148-9329-4C5DE4BBD0FA}" dt="2019-10-04T08:40:55.105" v="25" actId="20577"/>
        <pc:sldMkLst>
          <pc:docMk/>
          <pc:sldMk cId="4219885935" sldId="258"/>
        </pc:sldMkLst>
        <pc:spChg chg="mod">
          <ac:chgData name="Florent APPOINTAIRE" userId="80d7a9d67625f8ff" providerId="LiveId" clId="{2F9E84E0-3583-7148-9329-4C5DE4BBD0FA}" dt="2019-10-04T08:40:55.105" v="25" actId="20577"/>
          <ac:spMkLst>
            <pc:docMk/>
            <pc:sldMk cId="4219885935" sldId="258"/>
            <ac:spMk id="3" creationId="{1725D019-D23C-C44E-8B48-8BEBD9AD8237}"/>
          </ac:spMkLst>
        </pc:spChg>
      </pc:sldChg>
      <pc:sldChg chg="modNotesTx">
        <pc:chgData name="Florent APPOINTAIRE" userId="80d7a9d67625f8ff" providerId="LiveId" clId="{2F9E84E0-3583-7148-9329-4C5DE4BBD0FA}" dt="2019-10-04T11:19:09.066" v="251" actId="20577"/>
        <pc:sldMkLst>
          <pc:docMk/>
          <pc:sldMk cId="3997606732" sldId="261"/>
        </pc:sldMkLst>
      </pc:sldChg>
      <pc:sldChg chg="addSp delSp modSp mod setBg setClrOvrMap modNotesTx">
        <pc:chgData name="Florent APPOINTAIRE" userId="80d7a9d67625f8ff" providerId="LiveId" clId="{2F9E84E0-3583-7148-9329-4C5DE4BBD0FA}" dt="2019-10-04T08:47:26.888" v="91" actId="20577"/>
        <pc:sldMkLst>
          <pc:docMk/>
          <pc:sldMk cId="1270208194" sldId="263"/>
        </pc:sldMkLst>
        <pc:spChg chg="mod">
          <ac:chgData name="Florent APPOINTAIRE" userId="80d7a9d67625f8ff" providerId="LiveId" clId="{2F9E84E0-3583-7148-9329-4C5DE4BBD0FA}" dt="2019-10-04T08:41:10.781" v="32" actId="26606"/>
          <ac:spMkLst>
            <pc:docMk/>
            <pc:sldMk cId="1270208194" sldId="263"/>
            <ac:spMk id="2" creationId="{91724D8A-2BCA-EA43-89D6-9B21CE756D09}"/>
          </ac:spMkLst>
        </pc:spChg>
        <pc:spChg chg="add del">
          <ac:chgData name="Florent APPOINTAIRE" userId="80d7a9d67625f8ff" providerId="LiveId" clId="{2F9E84E0-3583-7148-9329-4C5DE4BBD0FA}" dt="2019-10-04T08:41:06.198" v="30" actId="26606"/>
          <ac:spMkLst>
            <pc:docMk/>
            <pc:sldMk cId="1270208194" sldId="263"/>
            <ac:spMk id="12" creationId="{B8144315-1C5A-4185-A952-25D98D303D46}"/>
          </ac:spMkLst>
        </pc:spChg>
        <pc:spChg chg="add del">
          <ac:chgData name="Florent APPOINTAIRE" userId="80d7a9d67625f8ff" providerId="LiveId" clId="{2F9E84E0-3583-7148-9329-4C5DE4BBD0FA}" dt="2019-10-04T08:41:06.198" v="30" actId="26606"/>
          <ac:spMkLst>
            <pc:docMk/>
            <pc:sldMk cId="1270208194" sldId="263"/>
            <ac:spMk id="14" creationId="{CC3DF159-A62C-40A0-86EB-55F5FCDB0761}"/>
          </ac:spMkLst>
        </pc:spChg>
        <pc:spChg chg="add del">
          <ac:chgData name="Florent APPOINTAIRE" userId="80d7a9d67625f8ff" providerId="LiveId" clId="{2F9E84E0-3583-7148-9329-4C5DE4BBD0FA}" dt="2019-10-04T08:41:06.198" v="30" actId="26606"/>
          <ac:spMkLst>
            <pc:docMk/>
            <pc:sldMk cId="1270208194" sldId="263"/>
            <ac:spMk id="16" creationId="{C5DDC647-9031-4B8C-B212-04560303C8EA}"/>
          </ac:spMkLst>
        </pc:spChg>
        <pc:spChg chg="add del">
          <ac:chgData name="Florent APPOINTAIRE" userId="80d7a9d67625f8ff" providerId="LiveId" clId="{2F9E84E0-3583-7148-9329-4C5DE4BBD0FA}" dt="2019-10-04T08:41:10.781" v="32" actId="26606"/>
          <ac:spMkLst>
            <pc:docMk/>
            <pc:sldMk cId="1270208194" sldId="263"/>
            <ac:spMk id="19" creationId="{B8144315-1C5A-4185-A952-25D98D303D46}"/>
          </ac:spMkLst>
        </pc:spChg>
        <pc:grpChg chg="add del">
          <ac:chgData name="Florent APPOINTAIRE" userId="80d7a9d67625f8ff" providerId="LiveId" clId="{2F9E84E0-3583-7148-9329-4C5DE4BBD0FA}" dt="2019-10-04T08:41:06.198" v="30" actId="26606"/>
          <ac:grpSpMkLst>
            <pc:docMk/>
            <pc:sldMk cId="1270208194" sldId="263"/>
            <ac:grpSpMk id="8" creationId="{4091D54B-59AB-4A5E-8E9E-0421BD66D4FB}"/>
          </ac:grpSpMkLst>
        </pc:grpChg>
        <pc:grpChg chg="add del">
          <ac:chgData name="Florent APPOINTAIRE" userId="80d7a9d67625f8ff" providerId="LiveId" clId="{2F9E84E0-3583-7148-9329-4C5DE4BBD0FA}" dt="2019-10-04T08:41:10.781" v="32" actId="26606"/>
          <ac:grpSpMkLst>
            <pc:docMk/>
            <pc:sldMk cId="1270208194" sldId="263"/>
            <ac:grpSpMk id="18" creationId="{4091D54B-59AB-4A5E-8E9E-0421BD66D4FB}"/>
          </ac:grpSpMkLst>
        </pc:grpChg>
        <pc:grpChg chg="add del">
          <ac:chgData name="Florent APPOINTAIRE" userId="80d7a9d67625f8ff" providerId="LiveId" clId="{2F9E84E0-3583-7148-9329-4C5DE4BBD0FA}" dt="2019-10-04T08:41:10.781" v="32" actId="26606"/>
          <ac:grpSpMkLst>
            <pc:docMk/>
            <pc:sldMk cId="1270208194" sldId="263"/>
            <ac:grpSpMk id="20" creationId="{25A657F0-42F3-40D3-BC75-7DA1F5C6A225}"/>
          </ac:grpSpMkLst>
        </pc:grpChg>
        <pc:picChg chg="add mod">
          <ac:chgData name="Florent APPOINTAIRE" userId="80d7a9d67625f8ff" providerId="LiveId" clId="{2F9E84E0-3583-7148-9329-4C5DE4BBD0FA}" dt="2019-10-04T08:41:10.781" v="32" actId="26606"/>
          <ac:picMkLst>
            <pc:docMk/>
            <pc:sldMk cId="1270208194" sldId="263"/>
            <ac:picMk id="3" creationId="{AED67145-E0E0-8347-B354-7E5E8046F816}"/>
          </ac:picMkLst>
        </pc:picChg>
        <pc:picChg chg="del">
          <ac:chgData name="Florent APPOINTAIRE" userId="80d7a9d67625f8ff" providerId="LiveId" clId="{2F9E84E0-3583-7148-9329-4C5DE4BBD0FA}" dt="2019-10-04T08:40:59.880" v="26" actId="478"/>
          <ac:picMkLst>
            <pc:docMk/>
            <pc:sldMk cId="1270208194" sldId="263"/>
            <ac:picMk id="4" creationId="{FD740DE9-4684-0548-BDD7-BFE9C52352F7}"/>
          </ac:picMkLst>
        </pc:picChg>
      </pc:sldChg>
    </pc:docChg>
  </pc:docChgLst>
  <pc:docChgLst>
    <pc:chgData name="Florent APPOINTAIRE" userId="80d7a9d67625f8ff" providerId="LiveId" clId="{05D450AF-9AA7-1144-B567-8C5028275D58}"/>
    <pc:docChg chg="modSld">
      <pc:chgData name="Florent APPOINTAIRE" userId="80d7a9d67625f8ff" providerId="LiveId" clId="{05D450AF-9AA7-1144-B567-8C5028275D58}" dt="2019-10-10T07:46:14.570" v="24" actId="20577"/>
      <pc:docMkLst>
        <pc:docMk/>
      </pc:docMkLst>
      <pc:sldChg chg="modNotesTx">
        <pc:chgData name="Florent APPOINTAIRE" userId="80d7a9d67625f8ff" providerId="LiveId" clId="{05D450AF-9AA7-1144-B567-8C5028275D58}" dt="2019-10-10T07:46:14.570" v="24" actId="20577"/>
        <pc:sldMkLst>
          <pc:docMk/>
          <pc:sldMk cId="3997606732" sldId="261"/>
        </pc:sldMkLst>
      </pc:sldChg>
    </pc:docChg>
  </pc:docChgLst>
</pc:chgInfo>
</file>

<file path=ppt/media/image1.jpeg>
</file>

<file path=ppt/media/image2.tiff>
</file>

<file path=ppt/media/image3.jp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31004-6506-9D4E-8BD7-2886400E8312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6C50A-0214-9A4B-A6A5-73408B62E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796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A6C50A-0214-9A4B-A6A5-73408B62E2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719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A6C50A-0214-9A4B-A6A5-73408B62E2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96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Capacity Units measure consumption-based cost that is charged in addition to the fixed cost. Capacity unit charge is also computed hourly or partial hourly. There are three dimensions to capacity unit - compute unit, persistent connections, and throughput. Compute unit is a measure of processor capacity consumed.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A6C50A-0214-9A4B-A6A5-73408B62E29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355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A6C50A-0214-9A4B-A6A5-73408B62E2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091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A6C50A-0214-9A4B-A6A5-73408B62E2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715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florent@</a:t>
            </a:r>
            <a:r>
              <a:rPr lang="en-US" err="1"/>
              <a:t>falaconsulting</a:t>
            </a:r>
            <a:r>
              <a:rPr lang="en-US"/>
              <a:t>.be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A6C50A-0214-9A4B-A6A5-73408B62E2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91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yjourney.fr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pplication-gateway/overview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59A62-5422-9745-B778-AC91300154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Application Gateway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28CD3F-1CFB-F646-8BDC-A27F3AC39C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Florent </a:t>
            </a:r>
            <a:r>
              <a:rPr lang="en-US" dirty="0" err="1"/>
              <a:t>Appointaire</a:t>
            </a:r>
            <a:r>
              <a:rPr lang="en-US" dirty="0"/>
              <a:t> – 18/12/2019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6940BD-3A5A-344F-BA61-65108856F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3653" y="4777379"/>
            <a:ext cx="2385629" cy="1203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573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A99BE-59D8-1D40-B8EF-9FF055A4E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5D019-D23C-C44E-8B48-8BEBD9AD8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  <a:p>
            <a:r>
              <a:rPr lang="en-US" dirty="0"/>
              <a:t>What’s Azure App Gateway?</a:t>
            </a:r>
          </a:p>
          <a:p>
            <a:r>
              <a:rPr lang="en-US" dirty="0"/>
              <a:t>How it works?</a:t>
            </a:r>
          </a:p>
          <a:p>
            <a:r>
              <a:rPr lang="en-US" dirty="0"/>
              <a:t>How to use it?</a:t>
            </a:r>
          </a:p>
          <a:p>
            <a:r>
              <a:rPr lang="en-US" dirty="0"/>
              <a:t>Demo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885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EE538D-AD9E-D949-96CD-ACA0D10E6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Who am I?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9D0968-0ECA-AA4F-8BFC-1D4017FA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0743" y="645106"/>
            <a:ext cx="3476892" cy="558536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ED02C-D2E4-364B-81AB-E9C0C58C0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Florent Appointaire</a:t>
            </a:r>
          </a:p>
          <a:p>
            <a:r>
              <a:rPr lang="en-US">
                <a:solidFill>
                  <a:srgbClr val="FFFFFF"/>
                </a:solidFill>
              </a:rPr>
              <a:t>Freelance in Belgium</a:t>
            </a:r>
          </a:p>
          <a:p>
            <a:r>
              <a:rPr lang="en-US">
                <a:solidFill>
                  <a:srgbClr val="FFFFFF"/>
                </a:solidFill>
              </a:rPr>
              <a:t>Microsoft MVP Azure (4 times)</a:t>
            </a:r>
          </a:p>
          <a:p>
            <a:r>
              <a:rPr lang="en-US">
                <a:solidFill>
                  <a:srgbClr val="FFFFFF"/>
                </a:solidFill>
              </a:rPr>
              <a:t>Azure Solution Architect certified</a:t>
            </a:r>
          </a:p>
          <a:p>
            <a:r>
              <a:rPr lang="en-US">
                <a:solidFill>
                  <a:srgbClr val="FFFFFF"/>
                </a:solidFill>
              </a:rPr>
              <a:t>World wide speaker (ELEU, ELNL, MMS, aOS, etc.)</a:t>
            </a:r>
          </a:p>
          <a:p>
            <a:r>
              <a:rPr lang="en-US">
                <a:solidFill>
                  <a:srgbClr val="FFFFFF"/>
                </a:solidFill>
              </a:rPr>
              <a:t>@florent_app</a:t>
            </a:r>
          </a:p>
          <a:p>
            <a:r>
              <a:rPr lang="en-US">
                <a:solidFill>
                  <a:srgbClr val="FFFFFF"/>
                </a:solidFill>
                <a:hlinkClick r:id="rId3"/>
              </a:rPr>
              <a:t>https://cloudyjourney.fr</a:t>
            </a:r>
            <a:r>
              <a:rPr lang="en-US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5307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24D8A-2BCA-EA43-89D6-9B21CE75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Azure App Gateway?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36CF61-98D1-9C48-9667-EBD27DF51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2816" y="2607733"/>
            <a:ext cx="6106367" cy="373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069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24D8A-2BCA-EA43-89D6-9B21CE75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Azure App Gateway?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1C6DE-ED83-C140-AE50-BFA3E7724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111" y="2376310"/>
            <a:ext cx="11401778" cy="42545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Easy to deploy</a:t>
            </a:r>
          </a:p>
          <a:p>
            <a:r>
              <a:rPr lang="en-US" dirty="0"/>
              <a:t>Easy to manage</a:t>
            </a:r>
          </a:p>
          <a:p>
            <a:r>
              <a:rPr lang="en-US" dirty="0"/>
              <a:t>Pricing: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More information here: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https://docs.microsoft.com/en-us/azure/application-gateway/overview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735B368-EF48-CB48-B1BC-EC5CB442E6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065947"/>
              </p:ext>
            </p:extLst>
          </p:nvPr>
        </p:nvGraphicFramePr>
        <p:xfrm>
          <a:off x="1421166" y="3807704"/>
          <a:ext cx="8761412" cy="1617491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524706">
                  <a:extLst>
                    <a:ext uri="{9D8B030D-6E8A-4147-A177-3AD203B41FA5}">
                      <a16:colId xmlns:a16="http://schemas.microsoft.com/office/drawing/2014/main" val="1523990155"/>
                    </a:ext>
                  </a:extLst>
                </a:gridCol>
                <a:gridCol w="2618353">
                  <a:extLst>
                    <a:ext uri="{9D8B030D-6E8A-4147-A177-3AD203B41FA5}">
                      <a16:colId xmlns:a16="http://schemas.microsoft.com/office/drawing/2014/main" val="2401262383"/>
                    </a:ext>
                  </a:extLst>
                </a:gridCol>
                <a:gridCol w="2618353">
                  <a:extLst>
                    <a:ext uri="{9D8B030D-6E8A-4147-A177-3AD203B41FA5}">
                      <a16:colId xmlns:a16="http://schemas.microsoft.com/office/drawing/2014/main" val="2815167305"/>
                    </a:ext>
                  </a:extLst>
                </a:gridCol>
              </a:tblGrid>
              <a:tr h="611052">
                <a:tc>
                  <a:txBody>
                    <a:bodyPr/>
                    <a:lstStyle/>
                    <a:p>
                      <a:pPr algn="l" fontAlgn="t"/>
                      <a:br>
                        <a:rPr lang="en-US" sz="1400" cap="all" dirty="0">
                          <a:effectLst/>
                        </a:rPr>
                      </a:br>
                      <a:endParaRPr lang="en-US" sz="1400" b="1" cap="all" dirty="0">
                        <a:effectLst/>
                      </a:endParaRPr>
                    </a:p>
                  </a:txBody>
                  <a:tcPr marL="89861" marR="89861" marT="89861" marB="89861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cap="all" dirty="0">
                          <a:effectLst/>
                        </a:rPr>
                        <a:t>APPLICATION GATEWAY</a:t>
                      </a:r>
                      <a:endParaRPr lang="en-US" sz="1400" b="1" cap="all" dirty="0">
                        <a:effectLst/>
                      </a:endParaRPr>
                    </a:p>
                  </a:txBody>
                  <a:tcPr marL="89861" marR="89861" marT="89861" marB="89861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all" dirty="0">
                          <a:effectLst/>
                        </a:rPr>
                        <a:t>WEB APPLICATION FIREWALL APPLICATION GATEWAY</a:t>
                      </a:r>
                      <a:endParaRPr lang="en-US" sz="1400" b="1" cap="all" dirty="0">
                        <a:effectLst/>
                      </a:endParaRPr>
                    </a:p>
                  </a:txBody>
                  <a:tcPr marL="71889" marR="71889" marT="35944" marB="35944"/>
                </a:tc>
                <a:extLst>
                  <a:ext uri="{0D108BD9-81ED-4DB2-BD59-A6C34878D82A}">
                    <a16:rowId xmlns:a16="http://schemas.microsoft.com/office/drawing/2014/main" val="4250606896"/>
                  </a:ext>
                </a:extLst>
              </a:tr>
              <a:tr h="395387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Fixed</a:t>
                      </a:r>
                    </a:p>
                  </a:txBody>
                  <a:tcPr marL="89861" marR="89861" marT="89861" marB="89861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€0.2193 per gateway-hour</a:t>
                      </a:r>
                    </a:p>
                  </a:txBody>
                  <a:tcPr marL="89861" marR="89861" marT="89861" marB="89861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€0.3947 per gateway-hour</a:t>
                      </a:r>
                    </a:p>
                  </a:txBody>
                  <a:tcPr marL="89861" marR="89861" marT="89861" marB="89861"/>
                </a:tc>
                <a:extLst>
                  <a:ext uri="{0D108BD9-81ED-4DB2-BD59-A6C34878D82A}">
                    <a16:rowId xmlns:a16="http://schemas.microsoft.com/office/drawing/2014/main" val="4103308156"/>
                  </a:ext>
                </a:extLst>
              </a:tr>
              <a:tr h="611052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Capacity Unit</a:t>
                      </a:r>
                      <a:r>
                        <a:rPr lang="en-US" sz="1400" baseline="30000">
                          <a:effectLst/>
                        </a:rPr>
                        <a:t>1</a:t>
                      </a:r>
                      <a:endParaRPr lang="en-US" sz="1400">
                        <a:effectLst/>
                      </a:endParaRPr>
                    </a:p>
                  </a:txBody>
                  <a:tcPr marL="89861" marR="89861" marT="89861" marB="89861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dirty="0">
                          <a:effectLst/>
                        </a:rPr>
                        <a:t>€0.0068 per capacity unit-hour</a:t>
                      </a:r>
                    </a:p>
                  </a:txBody>
                  <a:tcPr marL="89861" marR="89861" marT="89861" marB="89861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dirty="0">
                          <a:effectLst/>
                        </a:rPr>
                        <a:t>€0.0122 per capacity unit-hour</a:t>
                      </a:r>
                    </a:p>
                  </a:txBody>
                  <a:tcPr marL="89861" marR="89861" marT="89861" marB="89861"/>
                </a:tc>
                <a:extLst>
                  <a:ext uri="{0D108BD9-81ED-4DB2-BD59-A6C34878D82A}">
                    <a16:rowId xmlns:a16="http://schemas.microsoft.com/office/drawing/2014/main" val="4289132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4048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24D8A-2BCA-EA43-89D6-9B21CE756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US"/>
              <a:t>How it works?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D67145-E0E0-8347-B354-7E5E8046F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497" y="2857938"/>
            <a:ext cx="86868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208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724D8A-2BCA-EA43-89D6-9B21CE756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How to use it?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6484F9E-7D62-2D45-AA1F-9C2E56BF52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26" y="902600"/>
            <a:ext cx="7725286" cy="521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148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5DDE87-0478-8849-815C-BC5711B5E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509" y="1284394"/>
            <a:ext cx="7514150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067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1138</TotalTime>
  <Words>196</Words>
  <Application>Microsoft Macintosh PowerPoint</Application>
  <PresentationFormat>Widescreen</PresentationFormat>
  <Paragraphs>48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Ion Boardroom</vt:lpstr>
      <vt:lpstr>Azure Application Gateway</vt:lpstr>
      <vt:lpstr>Agenda</vt:lpstr>
      <vt:lpstr>Who am I?</vt:lpstr>
      <vt:lpstr>What’s Azure App Gateway?</vt:lpstr>
      <vt:lpstr>What’s Azure App Gateway?</vt:lpstr>
      <vt:lpstr>How it works?</vt:lpstr>
      <vt:lpstr>How to use it?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Application Gateway</dc:title>
  <dc:creator>Florent APPOINTAIRE</dc:creator>
  <cp:lastModifiedBy>Florent APPOINTAIRE</cp:lastModifiedBy>
  <cp:revision>1</cp:revision>
  <dcterms:created xsi:type="dcterms:W3CDTF">2019-09-26T14:08:37Z</dcterms:created>
  <dcterms:modified xsi:type="dcterms:W3CDTF">2019-10-10T07:46:20Z</dcterms:modified>
</cp:coreProperties>
</file>